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9" r:id="rId8"/>
    <p:sldId id="270" r:id="rId9"/>
    <p:sldId id="261" r:id="rId10"/>
    <p:sldId id="271" r:id="rId11"/>
    <p:sldId id="262" r:id="rId12"/>
    <p:sldId id="272" r:id="rId13"/>
    <p:sldId id="264" r:id="rId14"/>
    <p:sldId id="273" r:id="rId15"/>
    <p:sldId id="265" r:id="rId16"/>
    <p:sldId id="274" r:id="rId17"/>
    <p:sldId id="266" r:id="rId18"/>
    <p:sldId id="275" r:id="rId19"/>
    <p:sldId id="267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5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5/10/13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5/10/13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5/10/13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5/10/13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5/10/13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5/10/13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5/10/13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5/10/13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5/10/13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5/10/13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5/10/13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5/10/13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fariha</a:t>
            </a:r>
            <a:r>
              <a:rPr lang="en-US" dirty="0" smtClean="0"/>
              <a:t> chowchow and </a:t>
            </a:r>
            <a:r>
              <a:rPr lang="en-US" dirty="0" err="1" smtClean="0"/>
              <a:t>anum</a:t>
            </a:r>
            <a:r>
              <a:rPr lang="en-US" dirty="0" smtClean="0"/>
              <a:t> sheikh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make fruit cream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559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AA02635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26" r="-43626"/>
          <a:stretch>
            <a:fillRect/>
          </a:stretch>
        </p:blipFill>
        <p:spPr>
          <a:xfrm>
            <a:off x="457200" y="1869216"/>
            <a:ext cx="8010167" cy="4256947"/>
          </a:xfrm>
        </p:spPr>
      </p:pic>
      <p:pic>
        <p:nvPicPr>
          <p:cNvPr id="5" name="Picture 4" descr="AA02635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149" y="3545682"/>
            <a:ext cx="2380393" cy="236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675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manzanas</a:t>
            </a:r>
            <a:endParaRPr lang="en-US" dirty="0"/>
          </a:p>
        </p:txBody>
      </p:sp>
      <p:pic>
        <p:nvPicPr>
          <p:cNvPr id="4" name="Content Placeholder 3" descr="AA02635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26" r="-43626"/>
          <a:stretch>
            <a:fillRect/>
          </a:stretch>
        </p:blipFill>
        <p:spPr>
          <a:xfrm>
            <a:off x="546082" y="2288913"/>
            <a:ext cx="6923492" cy="3679441"/>
          </a:xfrm>
        </p:spPr>
      </p:pic>
      <p:pic>
        <p:nvPicPr>
          <p:cNvPr id="5" name="Picture 4" descr="AA02635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901" y="3599528"/>
            <a:ext cx="2380393" cy="236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38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AA02636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456" r="-108456"/>
          <a:stretch>
            <a:fillRect/>
          </a:stretch>
        </p:blipFill>
        <p:spPr/>
      </p:pic>
      <p:pic>
        <p:nvPicPr>
          <p:cNvPr id="5" name="Picture 4" descr="AA02636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887" y="3042257"/>
            <a:ext cx="1549196" cy="2609172"/>
          </a:xfrm>
          <a:prstGeom prst="rect">
            <a:avLst/>
          </a:prstGeom>
        </p:spPr>
      </p:pic>
      <p:pic>
        <p:nvPicPr>
          <p:cNvPr id="6" name="Picture 5" descr="AA02636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11" y="3042257"/>
            <a:ext cx="1505354" cy="253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70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bananas</a:t>
            </a:r>
            <a:endParaRPr lang="en-US" dirty="0"/>
          </a:p>
        </p:txBody>
      </p:sp>
      <p:pic>
        <p:nvPicPr>
          <p:cNvPr id="4" name="Content Placeholder 3" descr="AA02636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456" r="-108456"/>
          <a:stretch>
            <a:fillRect/>
          </a:stretch>
        </p:blipFill>
        <p:spPr/>
      </p:pic>
      <p:pic>
        <p:nvPicPr>
          <p:cNvPr id="5" name="Picture 4" descr="AA02636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11" y="3042257"/>
            <a:ext cx="1505354" cy="2535332"/>
          </a:xfrm>
          <a:prstGeom prst="rect">
            <a:avLst/>
          </a:prstGeom>
        </p:spPr>
      </p:pic>
      <p:pic>
        <p:nvPicPr>
          <p:cNvPr id="6" name="Picture 5" descr="AA02636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887" y="3042257"/>
            <a:ext cx="1549196" cy="260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20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5302" r="-353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7845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uvas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5302" r="-353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3877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AA02633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750" r="-297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25505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fresas</a:t>
            </a:r>
            <a:endParaRPr lang="en-US" dirty="0"/>
          </a:p>
        </p:txBody>
      </p:sp>
      <p:pic>
        <p:nvPicPr>
          <p:cNvPr id="4" name="Content Placeholder 3" descr="AA02633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750" r="-297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4533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AA02630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053" r="-1490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771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piña</a:t>
            </a:r>
            <a:endParaRPr lang="en-US" dirty="0"/>
          </a:p>
        </p:txBody>
      </p:sp>
      <p:pic>
        <p:nvPicPr>
          <p:cNvPr id="4" name="Content Placeholder 3" descr="AA02630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053" r="-1490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75801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Toma</a:t>
            </a:r>
            <a:r>
              <a:rPr lang="en-US" dirty="0" smtClean="0"/>
              <a:t> </a:t>
            </a:r>
            <a:r>
              <a:rPr lang="en-US" dirty="0" err="1" smtClean="0"/>
              <a:t>tiempo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en-US" sz="4400" dirty="0" smtClean="0"/>
              <a:t>Revolver</a:t>
            </a:r>
          </a:p>
          <a:p>
            <a:pPr marL="114300" indent="0" algn="ctr">
              <a:buNone/>
            </a:pPr>
            <a:r>
              <a:rPr lang="en-US" sz="4400" dirty="0" err="1" smtClean="0"/>
              <a:t>Poner</a:t>
            </a:r>
            <a:endParaRPr lang="en-US" sz="4400" dirty="0" smtClean="0"/>
          </a:p>
          <a:p>
            <a:pPr marL="114300" indent="0" algn="ctr">
              <a:buNone/>
            </a:pPr>
            <a:r>
              <a:rPr lang="en-US" sz="4400" dirty="0" err="1" smtClean="0"/>
              <a:t>Cortar</a:t>
            </a:r>
            <a:endParaRPr lang="en-US" sz="4400" dirty="0" smtClean="0"/>
          </a:p>
          <a:p>
            <a:pPr marL="114300" indent="0" algn="ctr">
              <a:buNone/>
            </a:pPr>
            <a:r>
              <a:rPr lang="en-US" sz="4400" dirty="0" err="1" smtClean="0"/>
              <a:t>Usar</a:t>
            </a:r>
            <a:endParaRPr lang="en-US" sz="4400" dirty="0" smtClean="0"/>
          </a:p>
          <a:p>
            <a:pPr marL="114300" indent="0" algn="ctr">
              <a:buNone/>
            </a:pPr>
            <a:r>
              <a:rPr lang="en-US" sz="4400" dirty="0" err="1" smtClean="0"/>
              <a:t>Quitar</a:t>
            </a:r>
            <a:endParaRPr lang="en-US" sz="4400" dirty="0"/>
          </a:p>
        </p:txBody>
      </p:sp>
      <p:sp>
        <p:nvSpPr>
          <p:cNvPr id="6" name="Rectangle 5"/>
          <p:cNvSpPr/>
          <p:nvPr/>
        </p:nvSpPr>
        <p:spPr>
          <a:xfrm rot="20278498">
            <a:off x="1213443" y="2912104"/>
            <a:ext cx="12184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Tu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 rot="1702467">
            <a:off x="5953740" y="2997926"/>
            <a:ext cx="27886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Ustedes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1078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2217" r="-422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0701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Abrelata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2217" r="-422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2557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604" b="146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24762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Taza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604" b="146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3263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5342" r="-253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51834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Cuchara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5342" r="-253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0844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2390" r="-423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022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Batidor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2390" r="-423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852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4083" r="-440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7856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plato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4083" r="-440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60597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30" y="408372"/>
            <a:ext cx="8568670" cy="5188790"/>
          </a:xfrm>
        </p:spPr>
        <p:txBody>
          <a:bodyPr>
            <a:normAutofit/>
          </a:bodyPr>
          <a:lstStyle/>
          <a:p>
            <a:r>
              <a:rPr lang="en-US" sz="8000" dirty="0" smtClean="0"/>
              <a:t>El </a:t>
            </a:r>
            <a:r>
              <a:rPr lang="en-US" sz="8000" dirty="0" err="1" smtClean="0"/>
              <a:t>vocabulario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36234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110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/>
          <a:srcRect l="-52954" r="-529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0683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Crema</a:t>
            </a:r>
            <a:r>
              <a:rPr lang="en-US" dirty="0"/>
              <a:t> de </a:t>
            </a:r>
            <a:r>
              <a:rPr lang="en-US" dirty="0" err="1"/>
              <a:t>leche</a:t>
            </a:r>
            <a:endParaRPr lang="en-US" dirty="0"/>
          </a:p>
        </p:txBody>
      </p:sp>
      <p:pic>
        <p:nvPicPr>
          <p:cNvPr id="4" name="Content Placeholder 11"/>
          <p:cNvPicPr>
            <a:picLocks noGrp="1" noChangeAspect="1"/>
          </p:cNvPicPr>
          <p:nvPr>
            <p:ph idx="1"/>
          </p:nvPr>
        </p:nvPicPr>
        <p:blipFill>
          <a:blip r:embed="rId2"/>
          <a:srcRect l="-52954" r="-529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45997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9783" r="-297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4560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Crema</a:t>
            </a:r>
            <a:r>
              <a:rPr lang="en-US" dirty="0"/>
              <a:t> </a:t>
            </a:r>
            <a:r>
              <a:rPr lang="en-US" dirty="0" err="1" smtClean="0"/>
              <a:t>batIDA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9783" r="-297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6045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4083" r="-440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19247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Cóctel</a:t>
            </a:r>
            <a:r>
              <a:rPr lang="en-US" dirty="0" smtClean="0"/>
              <a:t> de </a:t>
            </a:r>
            <a:r>
              <a:rPr lang="en-US" dirty="0" err="1" smtClean="0"/>
              <a:t>frutas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4083" r="-440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04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50</TotalTime>
  <Words>40</Words>
  <Application>Microsoft Macintosh PowerPoint</Application>
  <PresentationFormat>On-screen Show (4:3)</PresentationFormat>
  <Paragraphs>24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Apothecary</vt:lpstr>
      <vt:lpstr>How to make fruit cream </vt:lpstr>
      <vt:lpstr>Toma tiempo</vt:lpstr>
      <vt:lpstr>El vocabulario</vt:lpstr>
      <vt:lpstr>PowerPoint Presentation</vt:lpstr>
      <vt:lpstr>Crema de leche</vt:lpstr>
      <vt:lpstr>PowerPoint Presentation</vt:lpstr>
      <vt:lpstr>Crema batIDA </vt:lpstr>
      <vt:lpstr>PowerPoint Presentation</vt:lpstr>
      <vt:lpstr>Cóctel de frutas</vt:lpstr>
      <vt:lpstr>PowerPoint Presentation</vt:lpstr>
      <vt:lpstr>manzanas</vt:lpstr>
      <vt:lpstr>PowerPoint Presentation</vt:lpstr>
      <vt:lpstr>bananas</vt:lpstr>
      <vt:lpstr>PowerPoint Presentation</vt:lpstr>
      <vt:lpstr>uvas</vt:lpstr>
      <vt:lpstr>PowerPoint Presentation</vt:lpstr>
      <vt:lpstr>fresas</vt:lpstr>
      <vt:lpstr>PowerPoint Presentation</vt:lpstr>
      <vt:lpstr>piña</vt:lpstr>
      <vt:lpstr>PowerPoint Presentation</vt:lpstr>
      <vt:lpstr>Abrelata</vt:lpstr>
      <vt:lpstr>PowerPoint Presentation</vt:lpstr>
      <vt:lpstr>Taza</vt:lpstr>
      <vt:lpstr>PowerPoint Presentation</vt:lpstr>
      <vt:lpstr>Cuchara</vt:lpstr>
      <vt:lpstr>PowerPoint Presentation</vt:lpstr>
      <vt:lpstr>Batidor</vt:lpstr>
      <vt:lpstr>PowerPoint Presentation</vt:lpstr>
      <vt:lpstr>plato</vt:lpstr>
      <vt:lpstr>PowerPoint Presentation</vt:lpstr>
    </vt:vector>
  </TitlesOfParts>
  <Company>NYC Department of 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fruit cream </dc:title>
  <dc:creator>User</dc:creator>
  <cp:lastModifiedBy>User</cp:lastModifiedBy>
  <cp:revision>9</cp:revision>
  <dcterms:created xsi:type="dcterms:W3CDTF">2013-05-09T17:10:26Z</dcterms:created>
  <dcterms:modified xsi:type="dcterms:W3CDTF">2013-05-10T17:32:18Z</dcterms:modified>
</cp:coreProperties>
</file>